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4263F96-066F-453E-BCAB-DF5AB208B21B}" type="datetimeFigureOut">
              <a:rPr lang="el-GR" smtClean="0"/>
              <a:pPr/>
              <a:t>3/4/2023</a:t>
            </a:fld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8420CF-8102-4F1C-841C-12A43575CB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Επίσκεψη στο ελαιοτριβείο «</a:t>
            </a:r>
            <a:r>
              <a:rPr lang="el-GR" dirty="0" err="1" smtClean="0"/>
              <a:t>Πρωτούλη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4" name="3 - Εικόνα" descr="DSCN3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5292080" cy="3969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Μας μίλησαν για τις ποικιλίες της ελιάς και τις κατηγορίες του ελαιολάδου</a:t>
            </a:r>
            <a:endParaRPr lang="el-GR" sz="2400" dirty="0"/>
          </a:p>
        </p:txBody>
      </p:sp>
      <p:pic>
        <p:nvPicPr>
          <p:cNvPr id="5" name="4 - Θέση περιεχομένου" descr="DSCN31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048" y="2658442"/>
            <a:ext cx="4099752" cy="3074814"/>
          </a:xfrm>
        </p:spPr>
      </p:pic>
      <p:pic>
        <p:nvPicPr>
          <p:cNvPr id="6" name="5 - Θέση περιεχομένου" descr="DSCN3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195763" cy="31468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Εκεί μας περίμενε μια ευχάριστη έκπληξη, δοκιμάσαμε το λάδι σε φέτες ψωμιού . Ήταν υπέροχο!!!</a:t>
            </a:r>
            <a:endParaRPr lang="el-GR" sz="2400" dirty="0"/>
          </a:p>
        </p:txBody>
      </p:sp>
      <p:pic>
        <p:nvPicPr>
          <p:cNvPr id="5" name="4 - Θέση περιεχομένου" descr="DSCN3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35280" cy="10872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Ήταν μια μοναδική εμπειρία!</a:t>
            </a:r>
            <a:endParaRPr lang="el-GR" dirty="0"/>
          </a:p>
        </p:txBody>
      </p:sp>
      <p:pic>
        <p:nvPicPr>
          <p:cNvPr id="5" name="4 - Θέση περιεχομένου" descr="DSCN3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971117" cy="522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Την Πέμπτη 30 Μαρτίου οι τάξεις </a:t>
            </a:r>
            <a:r>
              <a:rPr lang="el-GR" sz="2400" dirty="0" err="1" smtClean="0"/>
              <a:t>Β΄και</a:t>
            </a:r>
            <a:r>
              <a:rPr lang="el-GR" sz="2400" dirty="0" smtClean="0"/>
              <a:t> </a:t>
            </a:r>
            <a:r>
              <a:rPr lang="el-GR" sz="2400" dirty="0" err="1" smtClean="0"/>
              <a:t>Γ΄του</a:t>
            </a:r>
            <a:r>
              <a:rPr lang="el-GR" sz="2400" dirty="0" smtClean="0"/>
              <a:t> Σχολείου μας επισκέφθηκαν το ελαιοτριβείο «</a:t>
            </a:r>
            <a:r>
              <a:rPr lang="el-GR" sz="2400" dirty="0" err="1" smtClean="0"/>
              <a:t>Πρωτούλη</a:t>
            </a:r>
            <a:r>
              <a:rPr lang="el-GR" sz="2400" dirty="0" smtClean="0"/>
              <a:t>» στο Πλωμάρι</a:t>
            </a:r>
            <a:endParaRPr lang="el-GR" sz="2400" dirty="0"/>
          </a:p>
        </p:txBody>
      </p:sp>
      <p:pic>
        <p:nvPicPr>
          <p:cNvPr id="5" name="4 - Θέση περιεχομένου" descr="DSCN3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375264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/>
              <a:t>Ξεναγηθήκαμε από τον κ. Βλάση στο ελαιοτριβείο και είχαμε την ευκαιρία να παρακολουθήσουμε όλη τη διαδικασία της παραγωγής του λαδιού </a:t>
            </a:r>
            <a:endParaRPr lang="el-GR" sz="2400" dirty="0"/>
          </a:p>
        </p:txBody>
      </p:sp>
      <p:pic>
        <p:nvPicPr>
          <p:cNvPr id="5" name="4 - Θέση περιεχομένου" descr="DSCN31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10" name="9 - Θέση περιεχομένου" descr="DSCN31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Η μεταφορά του ελαιοκάρπου  και ο διαχωρισμός του από τα φύλλα και τα κλαδιά</a:t>
            </a:r>
            <a:endParaRPr lang="el-GR" sz="2400" dirty="0"/>
          </a:p>
        </p:txBody>
      </p:sp>
      <p:pic>
        <p:nvPicPr>
          <p:cNvPr id="5" name="4 - Θέση περιεχομένου" descr="DSCN31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Οι ελιές καθαρίζονται και μεταφέρονται με ιμάντα στο εσωτερικό του ελαιοτριβείου</a:t>
            </a:r>
            <a:endParaRPr lang="el-GR" sz="2400" dirty="0"/>
          </a:p>
        </p:txBody>
      </p:sp>
      <p:pic>
        <p:nvPicPr>
          <p:cNvPr id="5" name="4 - Θέση περιεχομένου" descr="DSCN3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10" name="9 - Θέση περιεχομένου" descr="DSCN3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πλύσιμο του καρπού</a:t>
            </a:r>
            <a:endParaRPr lang="el-GR" dirty="0"/>
          </a:p>
        </p:txBody>
      </p:sp>
      <p:pic>
        <p:nvPicPr>
          <p:cNvPr id="5" name="4 - Θέση περιεχομένου" descr="DSCN3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Παρακολουθήσαμε πώς γίνεται η </a:t>
            </a:r>
            <a:r>
              <a:rPr lang="el-GR" sz="2400" dirty="0" err="1" smtClean="0"/>
              <a:t>οξυμέτρηση</a:t>
            </a:r>
            <a:r>
              <a:rPr lang="el-GR" sz="2400" dirty="0" smtClean="0"/>
              <a:t> του λαδιού</a:t>
            </a:r>
            <a:endParaRPr lang="el-GR" sz="2400" dirty="0"/>
          </a:p>
        </p:txBody>
      </p:sp>
      <p:pic>
        <p:nvPicPr>
          <p:cNvPr id="5" name="4 - Θέση περιεχομένου" descr="DSCN31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err="1" smtClean="0"/>
              <a:t>Οξυμέτρηση</a:t>
            </a:r>
            <a:endParaRPr lang="el-GR" sz="2800" dirty="0"/>
          </a:p>
        </p:txBody>
      </p:sp>
      <p:pic>
        <p:nvPicPr>
          <p:cNvPr id="5" name="4 - Θέση περιεχομένου" descr="DSCN31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6" name="5 - Θέση περιεχομένου" descr="DSCN3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Επισκεφθήκαμε τον χώρο της έκθεσης των προϊόντων που διατίθενται προς πώληση </a:t>
            </a:r>
            <a:endParaRPr lang="el-GR" sz="2400" dirty="0"/>
          </a:p>
        </p:txBody>
      </p:sp>
      <p:pic>
        <p:nvPicPr>
          <p:cNvPr id="5" name="4 - Θέση περιεχομένου" descr="DSCN3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384376" cy="2538282"/>
          </a:xfrm>
        </p:spPr>
      </p:pic>
      <p:pic>
        <p:nvPicPr>
          <p:cNvPr id="6" name="5 - Θέση περιεχομένου" descr="DSCN31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4180470"/>
            <a:ext cx="3222509" cy="2416882"/>
          </a:xfrm>
        </p:spPr>
      </p:pic>
      <p:pic>
        <p:nvPicPr>
          <p:cNvPr id="7" name="6 - Εικόνα" descr="DSCN3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27687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126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Τήξη</vt:lpstr>
      <vt:lpstr>Επίσκεψη στο ελαιοτριβείο «Πρωτούλη»</vt:lpstr>
      <vt:lpstr>Την Πέμπτη 30 Μαρτίου οι τάξεις Β΄και Γ΄του Σχολείου μας επισκέφθηκαν το ελαιοτριβείο «Πρωτούλη» στο Πλωμάρι</vt:lpstr>
      <vt:lpstr>Ξεναγηθήκαμε από τον κ. Βλάση στο ελαιοτριβείο και είχαμε την ευκαιρία να παρακολουθήσουμε όλη τη διαδικασία της παραγωγής του λαδιού </vt:lpstr>
      <vt:lpstr>Η μεταφορά του ελαιοκάρπου  και ο διαχωρισμός του από τα φύλλα και τα κλαδιά</vt:lpstr>
      <vt:lpstr>Οι ελιές καθαρίζονται και μεταφέρονται με ιμάντα στο εσωτερικό του ελαιοτριβείου</vt:lpstr>
      <vt:lpstr>Το πλύσιμο του καρπού</vt:lpstr>
      <vt:lpstr>Παρακολουθήσαμε πώς γίνεται η οξυμέτρηση του λαδιού</vt:lpstr>
      <vt:lpstr>Οξυμέτρηση</vt:lpstr>
      <vt:lpstr>Επισκεφθήκαμε τον χώρο της έκθεσης των προϊόντων που διατίθενται προς πώληση </vt:lpstr>
      <vt:lpstr>Μας μίλησαν για τις ποικιλίες της ελιάς και τις κατηγορίες του ελαιολάδου</vt:lpstr>
      <vt:lpstr>Εκεί μας περίμενε μια ευχάριστη έκπληξη, δοκιμάσαμε το λάδι σε φέτες ψωμιού . Ήταν υπέροχο!!!</vt:lpstr>
      <vt:lpstr>  Ήταν μια μοναδική εμπειρία!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στο ελαιοτριβείο «Πρωτούλη»</dc:title>
  <dc:creator>Giorgos Papatziamos</dc:creator>
  <cp:lastModifiedBy>User</cp:lastModifiedBy>
  <cp:revision>14</cp:revision>
  <dcterms:created xsi:type="dcterms:W3CDTF">2023-04-02T15:19:44Z</dcterms:created>
  <dcterms:modified xsi:type="dcterms:W3CDTF">2023-04-03T07:53:48Z</dcterms:modified>
</cp:coreProperties>
</file>